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</a:t>
            </a:r>
            <a:r>
              <a:rPr lang="en-US" dirty="0" smtClean="0"/>
              <a:t> lo: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Describe en un párrafo una vez cuando hiciste algo que luego tú arrepentiste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i="1" dirty="0" err="1" smtClean="0">
                <a:latin typeface="Arial" pitchFamily="34" charset="0"/>
                <a:cs typeface="Arial" pitchFamily="34" charset="0"/>
              </a:rPr>
              <a:t>regretted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¿Qué pasó? ¿Cómo reaccionaste? Contesta en por lo menos cuatro-cinco oraciones y usa por lo menos 4 verbos en el pretérito.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¡Buenos </a:t>
            </a:r>
            <a:r>
              <a:rPr lang="en-US" dirty="0" err="1" smtClean="0"/>
              <a:t>días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2662237" cy="296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ma</a:t>
            </a:r>
            <a:r>
              <a:rPr lang="es-ES" dirty="0" smtClean="0">
                <a:latin typeface="Century Schoolbook"/>
              </a:rPr>
              <a:t>ñana</a:t>
            </a:r>
            <a:r>
              <a:rPr lang="es-ES" dirty="0" smtClean="0"/>
              <a:t>:</a:t>
            </a:r>
            <a:endParaRPr lang="en-US" dirty="0" smtClean="0"/>
          </a:p>
          <a:p>
            <a:pPr lvl="1"/>
            <a:r>
              <a:rPr lang="es-ES" dirty="0"/>
              <a:t>Lecturas 2 y 3 (hojas apartes)</a:t>
            </a:r>
            <a:endParaRPr lang="en-US" dirty="0"/>
          </a:p>
          <a:p>
            <a:pPr lvl="1"/>
            <a:r>
              <a:rPr lang="es-ES" dirty="0"/>
              <a:t>Proyecto de la entrevista</a:t>
            </a:r>
            <a:endParaRPr lang="en-US" dirty="0"/>
          </a:p>
          <a:p>
            <a:r>
              <a:rPr lang="es-ES" sz="2800" dirty="0"/>
              <a:t>Para el miércoles, el </a:t>
            </a:r>
            <a:r>
              <a:rPr lang="es-ES" sz="2800" dirty="0" smtClean="0"/>
              <a:t>13 </a:t>
            </a:r>
            <a:r>
              <a:rPr lang="es-ES" sz="2800" dirty="0"/>
              <a:t>de agosto:</a:t>
            </a:r>
            <a:endParaRPr lang="en-US" sz="2800" dirty="0"/>
          </a:p>
          <a:p>
            <a:pPr lvl="1"/>
            <a:r>
              <a:rPr lang="es-ES" dirty="0"/>
              <a:t>EXAMEN</a:t>
            </a:r>
            <a:endParaRPr lang="en-US" dirty="0"/>
          </a:p>
          <a:p>
            <a:pPr lvl="2"/>
            <a:r>
              <a:rPr lang="es-ES" dirty="0"/>
              <a:t>Estudia vocabulario en las páginas 5 y 21 de </a:t>
            </a:r>
            <a:r>
              <a:rPr lang="es-ES" i="1" dirty="0"/>
              <a:t>Conexiones</a:t>
            </a:r>
            <a:endParaRPr lang="en-US" dirty="0"/>
          </a:p>
          <a:p>
            <a:pPr lvl="2"/>
            <a:r>
              <a:rPr lang="es-ES" dirty="0"/>
              <a:t>Estudia el uso del pretérito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Conjugar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todos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verbos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cambios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deletrea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tiempo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pretérito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comunicar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efectiva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acciones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acabadas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definido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Horario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Hazlo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Otros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verbos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irregulares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historia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videojuegos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Escuchamos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Piensa en los verbos creer, caer, leer, and oír. Son irregulares en el pretérito, pero ¿por qué? Intenta de escribir unas oraciones usando estos verbos </a:t>
            </a:r>
            <a:endParaRPr lang="en-US" dirty="0"/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Creer</a:t>
            </a:r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Caer</a:t>
            </a:r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Leer</a:t>
            </a:r>
          </a:p>
          <a:p>
            <a:pPr lvl="1"/>
            <a:r>
              <a:rPr lang="es-ES" dirty="0" smtClean="0">
                <a:latin typeface="Arial" pitchFamily="34" charset="0"/>
                <a:cs typeface="Arial" pitchFamily="34" charset="0"/>
              </a:rPr>
              <a:t>Oír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...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Requisitos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Debe</a:t>
            </a:r>
            <a:r>
              <a:rPr lang="en-US" dirty="0" smtClean="0"/>
              <a:t> de </a:t>
            </a:r>
            <a:r>
              <a:rPr lang="en-US" dirty="0" err="1" smtClean="0"/>
              <a:t>tener</a:t>
            </a:r>
            <a:r>
              <a:rPr lang="en-US" dirty="0" smtClean="0"/>
              <a:t> 10 </a:t>
            </a:r>
            <a:r>
              <a:rPr lang="en-US" dirty="0" err="1" smtClean="0"/>
              <a:t>líneas</a:t>
            </a:r>
            <a:r>
              <a:rPr lang="en-US" dirty="0" smtClean="0"/>
              <a:t> en total</a:t>
            </a:r>
          </a:p>
          <a:p>
            <a:pPr lvl="1"/>
            <a:r>
              <a:rPr lang="en-US" dirty="0" smtClean="0"/>
              <a:t>Hay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de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estudiados</a:t>
            </a:r>
            <a:r>
              <a:rPr lang="en-US" dirty="0" smtClean="0"/>
              <a:t> hoy</a:t>
            </a:r>
          </a:p>
          <a:p>
            <a:pPr lvl="1"/>
            <a:r>
              <a:rPr lang="en-US" dirty="0" smtClean="0"/>
              <a:t>Hay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palabaras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páginas</a:t>
            </a:r>
            <a:r>
              <a:rPr lang="en-US" dirty="0" smtClean="0"/>
              <a:t> 5 y 21. </a:t>
            </a:r>
          </a:p>
          <a:p>
            <a:pPr lvl="1"/>
            <a:r>
              <a:rPr lang="en-US" dirty="0" smtClean="0"/>
              <a:t>Los dos </a:t>
            </a:r>
            <a:r>
              <a:rPr lang="en-US" dirty="0" err="1" smtClean="0"/>
              <a:t>compañeros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diálogo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28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5303</TotalTime>
  <Words>225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¡Buenos días!</vt:lpstr>
      <vt:lpstr>Tarea</vt:lpstr>
      <vt:lpstr>Metas:</vt:lpstr>
      <vt:lpstr>Unos verbos irregulares... </vt:lpstr>
      <vt:lpstr>El diálogo </vt:lpstr>
    </vt:vector>
  </TitlesOfParts>
  <Company>KIPP NYC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¡Buenos días!</dc:title>
  <dc:creator>JImwold</dc:creator>
  <cp:lastModifiedBy>KIPP  Atlanta Collegiate</cp:lastModifiedBy>
  <cp:revision>6</cp:revision>
  <dcterms:created xsi:type="dcterms:W3CDTF">2010-07-15T23:08:31Z</dcterms:created>
  <dcterms:modified xsi:type="dcterms:W3CDTF">2014-08-02T03:00:31Z</dcterms:modified>
</cp:coreProperties>
</file>