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60EAEC-64B4-47DF-9312-118FB00BBC15}" type="datetimeFigureOut">
              <a:rPr lang="en-US" smtClean="0"/>
              <a:t>8/1/14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F83884-41A1-4B19-AC89-06F8946711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lmA6cvK7pJ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Haz</a:t>
            </a:r>
            <a:r>
              <a:rPr lang="en-US" dirty="0" smtClean="0"/>
              <a:t> lo:</a:t>
            </a:r>
          </a:p>
          <a:p>
            <a:pPr lvl="1"/>
            <a:r>
              <a:rPr lang="es-ES" dirty="0" smtClean="0"/>
              <a:t>Describe una vez cuando visitaste el parque. ¿Cómo era el tiempo? ¿Cuántos años tenías? ¿Qué hiciste? ¿Con quién fuiste? </a:t>
            </a:r>
            <a:endParaRPr lang="en-US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¡Buenos </a:t>
            </a:r>
            <a:r>
              <a:rPr lang="en-US" dirty="0" err="1" smtClean="0"/>
              <a:t>días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7" name="Picture 3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220646"/>
            <a:ext cx="2027976" cy="223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80010"/>
            <a:ext cx="2667000" cy="219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CAGCAT10\j018316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04489"/>
            <a:ext cx="2305987" cy="202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Hallar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diferencias</a:t>
            </a:r>
            <a:r>
              <a:rPr lang="en-US" dirty="0" smtClean="0"/>
              <a:t> entre 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pretérito</a:t>
            </a:r>
            <a:r>
              <a:rPr lang="en-US" dirty="0" smtClean="0"/>
              <a:t> y 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imperfecto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comunicar</a:t>
            </a:r>
            <a:r>
              <a:rPr lang="en-US" dirty="0" smtClean="0"/>
              <a:t> </a:t>
            </a:r>
            <a:r>
              <a:rPr lang="en-US" dirty="0" err="1" smtClean="0"/>
              <a:t>acerca</a:t>
            </a:r>
            <a:r>
              <a:rPr lang="en-US" dirty="0" smtClean="0"/>
              <a:t> de </a:t>
            </a:r>
            <a:r>
              <a:rPr lang="en-US" dirty="0" err="1" smtClean="0"/>
              <a:t>acciones</a:t>
            </a:r>
            <a:r>
              <a:rPr lang="en-US" dirty="0" smtClean="0"/>
              <a:t> </a:t>
            </a:r>
            <a:r>
              <a:rPr lang="en-US" dirty="0" err="1" smtClean="0"/>
              <a:t>continuas</a:t>
            </a:r>
            <a:r>
              <a:rPr lang="en-US" dirty="0" smtClean="0"/>
              <a:t> y </a:t>
            </a:r>
            <a:r>
              <a:rPr lang="en-US" dirty="0" err="1" smtClean="0"/>
              <a:t>acciones</a:t>
            </a:r>
            <a:r>
              <a:rPr lang="en-US" dirty="0" smtClean="0"/>
              <a:t> </a:t>
            </a:r>
            <a:r>
              <a:rPr lang="en-US" dirty="0" err="1" smtClean="0"/>
              <a:t>acabadas</a:t>
            </a:r>
            <a:r>
              <a:rPr lang="en-US" dirty="0" smtClean="0"/>
              <a:t> en el </a:t>
            </a:r>
            <a:r>
              <a:rPr lang="en-US" dirty="0" err="1" smtClean="0"/>
              <a:t>pasado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cs typeface="Arial" pitchFamily="34" charset="0"/>
              </a:rPr>
              <a:t>Descubrir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y </a:t>
            </a:r>
            <a:r>
              <a:rPr lang="en-US" dirty="0" err="1">
                <a:cs typeface="Arial" pitchFamily="34" charset="0"/>
              </a:rPr>
              <a:t>definir</a:t>
            </a:r>
            <a:r>
              <a:rPr lang="en-US" dirty="0">
                <a:cs typeface="Arial" pitchFamily="34" charset="0"/>
              </a:rPr>
              <a:t> los </a:t>
            </a:r>
            <a:r>
              <a:rPr lang="en-US" dirty="0" err="1">
                <a:cs typeface="Arial" pitchFamily="34" charset="0"/>
              </a:rPr>
              <a:t>orígines</a:t>
            </a:r>
            <a:r>
              <a:rPr lang="en-US" dirty="0">
                <a:cs typeface="Arial" pitchFamily="34" charset="0"/>
              </a:rPr>
              <a:t> de la </a:t>
            </a:r>
            <a:r>
              <a:rPr lang="en-US" dirty="0" err="1">
                <a:cs typeface="Arial" pitchFamily="34" charset="0"/>
              </a:rPr>
              <a:t>movida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madrileña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para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compararlo</a:t>
            </a:r>
            <a:r>
              <a:rPr lang="en-US" dirty="0">
                <a:cs typeface="Arial" pitchFamily="34" charset="0"/>
              </a:rPr>
              <a:t> con </a:t>
            </a:r>
            <a:r>
              <a:rPr lang="en-US" dirty="0" err="1">
                <a:cs typeface="Arial" pitchFamily="34" charset="0"/>
              </a:rPr>
              <a:t>movimientos</a:t>
            </a:r>
            <a:r>
              <a:rPr lang="en-US" dirty="0">
                <a:cs typeface="Arial" pitchFamily="34" charset="0"/>
              </a:rPr>
              <a:t> de los </a:t>
            </a:r>
            <a:r>
              <a:rPr lang="en-US" dirty="0" err="1">
                <a:cs typeface="Arial" pitchFamily="34" charset="0"/>
              </a:rPr>
              <a:t>Estados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Unidos</a:t>
            </a:r>
            <a:r>
              <a:rPr lang="en-US" dirty="0">
                <a:cs typeface="Arial" pitchFamily="34" charset="0"/>
              </a:rPr>
              <a:t>.</a:t>
            </a:r>
          </a:p>
          <a:p>
            <a:endParaRPr lang="en-US" dirty="0" smtClean="0">
              <a:latin typeface="Century Schoolbook"/>
            </a:endParaRPr>
          </a:p>
          <a:p>
            <a:r>
              <a:rPr lang="en-US" dirty="0" err="1" smtClean="0">
                <a:latin typeface="Century Schoolbook"/>
              </a:rPr>
              <a:t>Horario</a:t>
            </a:r>
            <a:endParaRPr lang="en-US" dirty="0" smtClean="0">
              <a:latin typeface="Century Schoolbook"/>
            </a:endParaRPr>
          </a:p>
          <a:p>
            <a:pPr lvl="1"/>
            <a:r>
              <a:rPr lang="en-US" dirty="0" err="1" smtClean="0">
                <a:latin typeface="Century Schoolbook"/>
              </a:rPr>
              <a:t>Haz</a:t>
            </a:r>
            <a:r>
              <a:rPr lang="en-US" dirty="0" smtClean="0">
                <a:latin typeface="Century Schoolbook"/>
              </a:rPr>
              <a:t> lo</a:t>
            </a:r>
          </a:p>
          <a:p>
            <a:pPr lvl="1"/>
            <a:r>
              <a:rPr lang="en-US" dirty="0" smtClean="0">
                <a:latin typeface="Calibri"/>
              </a:rPr>
              <a:t>¿</a:t>
            </a:r>
            <a:r>
              <a:rPr lang="en-US" dirty="0" err="1" smtClean="0">
                <a:latin typeface="Century Schoolbook"/>
              </a:rPr>
              <a:t>Pretérito</a:t>
            </a:r>
            <a:r>
              <a:rPr lang="en-US" dirty="0" smtClean="0">
                <a:latin typeface="Century Schoolbook"/>
              </a:rPr>
              <a:t> o </a:t>
            </a:r>
            <a:r>
              <a:rPr lang="en-US" dirty="0" err="1" smtClean="0">
                <a:latin typeface="Century Schoolbook"/>
              </a:rPr>
              <a:t>imperfecto</a:t>
            </a:r>
            <a:r>
              <a:rPr lang="en-US" dirty="0" smtClean="0">
                <a:latin typeface="Century Schoolbook"/>
              </a:rPr>
              <a:t>?</a:t>
            </a:r>
          </a:p>
          <a:p>
            <a:pPr lvl="1"/>
            <a:r>
              <a:rPr lang="en-US" dirty="0" smtClean="0">
                <a:latin typeface="Century Schoolbook"/>
              </a:rPr>
              <a:t>La </a:t>
            </a:r>
            <a:r>
              <a:rPr lang="en-US" dirty="0" err="1" smtClean="0">
                <a:latin typeface="Century Schoolbook"/>
              </a:rPr>
              <a:t>movida</a:t>
            </a:r>
            <a:r>
              <a:rPr lang="en-US" dirty="0" smtClean="0">
                <a:latin typeface="Century Schoolbook"/>
              </a:rPr>
              <a:t> </a:t>
            </a:r>
            <a:r>
              <a:rPr lang="en-US" dirty="0" err="1" smtClean="0">
                <a:latin typeface="Century Schoolbook"/>
              </a:rPr>
              <a:t>madrileña</a:t>
            </a:r>
            <a:endParaRPr lang="en-US" dirty="0" smtClean="0">
              <a:latin typeface="Century Schoolbook"/>
            </a:endParaRPr>
          </a:p>
          <a:p>
            <a:pPr lvl="1"/>
            <a:r>
              <a:rPr lang="en-US" dirty="0" smtClean="0">
                <a:latin typeface="Century Schoolbook"/>
              </a:rPr>
              <a:t>Debate</a:t>
            </a:r>
          </a:p>
          <a:p>
            <a:pPr lvl="1">
              <a:buNone/>
            </a:pPr>
            <a:endParaRPr lang="en-US" dirty="0" smtClean="0">
              <a:latin typeface="Century Schoolbook"/>
            </a:endParaRPr>
          </a:p>
          <a:p>
            <a:pPr lvl="1">
              <a:buNone/>
            </a:pPr>
            <a:endParaRPr lang="en-US" dirty="0" smtClean="0">
              <a:latin typeface="Century Schoolbook"/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Metas</a:t>
            </a:r>
            <a:r>
              <a:rPr lang="en-US" dirty="0" smtClean="0"/>
              <a:t>: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Para mañana:</a:t>
            </a:r>
            <a:endParaRPr lang="en-US" dirty="0"/>
          </a:p>
          <a:p>
            <a:pPr lvl="1"/>
            <a:r>
              <a:rPr lang="es-ES" dirty="0"/>
              <a:t>Actividad 1-27 </a:t>
            </a:r>
            <a:endParaRPr lang="en-US" dirty="0"/>
          </a:p>
          <a:p>
            <a:pPr lvl="1"/>
            <a:r>
              <a:rPr lang="es-ES" dirty="0"/>
              <a:t>Actividad 1-28 </a:t>
            </a:r>
            <a:endParaRPr lang="en-US" dirty="0"/>
          </a:p>
          <a:p>
            <a:pPr lvl="1"/>
            <a:r>
              <a:rPr lang="es-ES" dirty="0"/>
              <a:t>Actividad 1-31</a:t>
            </a:r>
            <a:endParaRPr lang="en-US" dirty="0"/>
          </a:p>
          <a:p>
            <a:r>
              <a:rPr lang="es-ES" dirty="0"/>
              <a:t>Para el miércoles: </a:t>
            </a:r>
            <a:endParaRPr lang="en-US" dirty="0"/>
          </a:p>
          <a:p>
            <a:pPr lvl="1"/>
            <a:r>
              <a:rPr lang="es-ES" dirty="0"/>
              <a:t>EXAMEN</a:t>
            </a:r>
            <a:endParaRPr lang="en-US" dirty="0"/>
          </a:p>
          <a:p>
            <a:pPr lvl="2"/>
            <a:r>
              <a:rPr lang="es-ES" dirty="0"/>
              <a:t>Estudia el vocabulario en las páginas 5 y 21.</a:t>
            </a:r>
            <a:endParaRPr lang="en-US" dirty="0"/>
          </a:p>
          <a:p>
            <a:pPr lvl="2"/>
            <a:r>
              <a:rPr lang="es-ES" dirty="0"/>
              <a:t>Estudia los usos del pretérito y del imperfecto</a:t>
            </a:r>
            <a:endParaRPr lang="en-US" dirty="0"/>
          </a:p>
          <a:p>
            <a:pPr lvl="2"/>
            <a:r>
              <a:rPr lang="es-ES" dirty="0"/>
              <a:t>Practica escuchando y leyendo en sitios del internet en español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r>
              <a:rPr lang="en-US" dirty="0" smtClean="0"/>
              <a:t>: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72000"/>
          </a:xfrm>
        </p:spPr>
        <p:txBody>
          <a:bodyPr/>
          <a:lstStyle/>
          <a:p>
            <a:r>
              <a:rPr lang="es-ES" dirty="0"/>
              <a:t>Contesta en la mascota (por lo menos 2-3 </a:t>
            </a:r>
            <a:r>
              <a:rPr lang="es-ES" dirty="0" err="1"/>
              <a:t>oraciónes</a:t>
            </a:r>
            <a:r>
              <a:rPr lang="es-ES" dirty="0"/>
              <a:t> para cada pregunta):</a:t>
            </a:r>
            <a:endParaRPr lang="en-US" dirty="0"/>
          </a:p>
          <a:p>
            <a:r>
              <a:rPr lang="es-ES" dirty="0"/>
              <a:t>¿Qué caracterizaba la movida madrileña de los años 70 y ochenta? </a:t>
            </a:r>
            <a:endParaRPr lang="en-US" dirty="0"/>
          </a:p>
          <a:p>
            <a:r>
              <a:rPr lang="es-ES" dirty="0"/>
              <a:t>¿Cómo se comparaba con los hippies de los Estados Unidos?</a:t>
            </a:r>
            <a:endParaRPr lang="en-US" dirty="0"/>
          </a:p>
          <a:p>
            <a:endParaRPr lang="en-US" u="sng" dirty="0" smtClean="0">
              <a:hlinkClick r:id="rId2"/>
            </a:endParaRPr>
          </a:p>
          <a:p>
            <a:endParaRPr lang="en-US" u="sng" dirty="0">
              <a:hlinkClick r:id="rId2"/>
            </a:endParaRPr>
          </a:p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www.youtube.com/watch?v=lmA6cvK7pJg</a:t>
            </a:r>
            <a:endParaRPr lang="en-US" u="sng" dirty="0" smtClean="0"/>
          </a:p>
          <a:p>
            <a:endParaRPr lang="en-US" u="sng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muelle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2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196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¡Buenos días!</vt:lpstr>
      <vt:lpstr>Metas: </vt:lpstr>
      <vt:lpstr>Tarea: </vt:lpstr>
      <vt:lpstr>El muelle</vt:lpstr>
    </vt:vector>
  </TitlesOfParts>
  <Company>KIPP NYC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¡Buenos días!</dc:title>
  <dc:creator>JImwold</dc:creator>
  <cp:lastModifiedBy>KIPP  Atlanta Collegiate</cp:lastModifiedBy>
  <cp:revision>5</cp:revision>
  <dcterms:created xsi:type="dcterms:W3CDTF">2010-07-23T12:03:02Z</dcterms:created>
  <dcterms:modified xsi:type="dcterms:W3CDTF">2014-08-02T03:49:29Z</dcterms:modified>
</cp:coreProperties>
</file>